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7877" y="286378"/>
            <a:ext cx="10972800" cy="6266822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none" baseline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YOUR ARMS</a:t>
            </a:r>
            <a:br>
              <a:rPr lang="en-US" dirty="0"/>
            </a:br>
            <a:r>
              <a:rPr lang="en-US" sz="2400" dirty="0"/>
              <a:t>JUEREN NABUA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8B1C-D56D-47B2-B2EE-823EA827E2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me in Your arms;</a:t>
            </a:r>
            <a:br>
              <a:rPr lang="en-US" dirty="0"/>
            </a:br>
            <a:r>
              <a:rPr lang="en-US" dirty="0"/>
              <a:t>Take me in Your arms;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Take me in Your arms;</a:t>
            </a:r>
            <a:br>
              <a:rPr lang="en-US" dirty="0"/>
            </a:br>
            <a:r>
              <a:rPr lang="en-US" dirty="0"/>
              <a:t>Take me in Your arms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Amen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50037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400" dirty="0"/>
              <a:t>For song chords, visit</a:t>
            </a:r>
            <a:br>
              <a:rPr lang="en-US" sz="4400" dirty="0"/>
            </a:br>
            <a:r>
              <a:rPr lang="en-US" sz="4400" dirty="0"/>
              <a:t>www.chipstenoso.com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DDFF-C719-493E-A5C0-F016DE428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908" y="308344"/>
            <a:ext cx="8229600" cy="6244856"/>
          </a:xfrm>
        </p:spPr>
        <p:txBody>
          <a:bodyPr>
            <a:normAutofit/>
          </a:bodyPr>
          <a:lstStyle/>
          <a:p>
            <a:r>
              <a:rPr lang="en-US" dirty="0"/>
              <a:t>Verse I:</a:t>
            </a:r>
            <a:br>
              <a:rPr lang="en-US" dirty="0"/>
            </a:br>
            <a:r>
              <a:rPr lang="en-US" dirty="0"/>
              <a:t>Living in the dark;</a:t>
            </a:r>
            <a:br>
              <a:rPr lang="en-US" dirty="0"/>
            </a:br>
            <a:r>
              <a:rPr lang="en-US" dirty="0"/>
              <a:t>Broken and shattered;</a:t>
            </a:r>
            <a:br>
              <a:rPr lang="en-US" dirty="0"/>
            </a:br>
            <a:r>
              <a:rPr lang="en-US" dirty="0"/>
              <a:t>   Ready to give up;</a:t>
            </a:r>
            <a:br>
              <a:rPr lang="en-US" dirty="0"/>
            </a:br>
            <a:r>
              <a:rPr lang="en-US" dirty="0"/>
              <a:t>And accept defeat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81274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F38E4-7B4C-4679-B32B-5B1C46987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II:</a:t>
            </a:r>
            <a:br>
              <a:rPr lang="en-US" dirty="0"/>
            </a:br>
            <a:r>
              <a:rPr lang="en-US" dirty="0"/>
              <a:t>But You’ve come to heal me;</a:t>
            </a:r>
            <a:br>
              <a:rPr lang="en-US" dirty="0"/>
            </a:br>
            <a:r>
              <a:rPr lang="en-US" dirty="0"/>
              <a:t>You’ve come to fill this empty heart;</a:t>
            </a:r>
            <a:br>
              <a:rPr lang="en-US" dirty="0"/>
            </a:br>
            <a:r>
              <a:rPr lang="en-US" dirty="0"/>
              <a:t>   As I come before You;</a:t>
            </a:r>
            <a:br>
              <a:rPr lang="en-US" dirty="0"/>
            </a:br>
            <a:r>
              <a:rPr lang="en-US" dirty="0"/>
              <a:t>  I bow down on my knees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57097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23BD-66F5-49DE-8BF7-1469E4F02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And I lift my hands to you Lord, I surrender;</a:t>
            </a:r>
            <a:br>
              <a:rPr lang="en-US" dirty="0"/>
            </a:br>
            <a:r>
              <a:rPr lang="en-US" dirty="0"/>
              <a:t>And I place my trust to you Lord, forever;</a:t>
            </a:r>
            <a:br>
              <a:rPr lang="en-US" dirty="0"/>
            </a:br>
            <a:r>
              <a:rPr lang="en-US" dirty="0"/>
              <a:t>Take me in Your arms;</a:t>
            </a:r>
            <a:br>
              <a:rPr lang="en-US" dirty="0"/>
            </a:br>
            <a:r>
              <a:rPr lang="en-US" dirty="0"/>
              <a:t>Take me in Your arms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15717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DDFF-C719-493E-A5C0-F016DE428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908" y="308344"/>
            <a:ext cx="8229600" cy="6244856"/>
          </a:xfrm>
        </p:spPr>
        <p:txBody>
          <a:bodyPr>
            <a:normAutofit/>
          </a:bodyPr>
          <a:lstStyle/>
          <a:p>
            <a:r>
              <a:rPr lang="en-US" dirty="0"/>
              <a:t>Verse I:</a:t>
            </a:r>
            <a:br>
              <a:rPr lang="en-US" dirty="0"/>
            </a:br>
            <a:r>
              <a:rPr lang="en-US" dirty="0"/>
              <a:t>Living in the dark;</a:t>
            </a:r>
            <a:br>
              <a:rPr lang="en-US" dirty="0"/>
            </a:br>
            <a:r>
              <a:rPr lang="en-US" dirty="0"/>
              <a:t>Broken and shattered;</a:t>
            </a:r>
            <a:br>
              <a:rPr lang="en-US" dirty="0"/>
            </a:br>
            <a:r>
              <a:rPr lang="en-US" dirty="0"/>
              <a:t>   Ready to give up;</a:t>
            </a:r>
            <a:br>
              <a:rPr lang="en-US" dirty="0"/>
            </a:br>
            <a:r>
              <a:rPr lang="en-US" dirty="0"/>
              <a:t>And accept defeat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12871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F38E4-7B4C-4679-B32B-5B1C46987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Verse II:</a:t>
            </a:r>
            <a:br>
              <a:rPr lang="en-US" dirty="0"/>
            </a:br>
            <a:r>
              <a:rPr lang="en-US" dirty="0"/>
              <a:t>But You’ve come to heal me;</a:t>
            </a:r>
            <a:br>
              <a:rPr lang="en-US" dirty="0"/>
            </a:br>
            <a:r>
              <a:rPr lang="en-US" dirty="0"/>
              <a:t>You’ve come to fill this empty heart;</a:t>
            </a:r>
            <a:br>
              <a:rPr lang="en-US" dirty="0"/>
            </a:br>
            <a:r>
              <a:rPr lang="en-US" dirty="0"/>
              <a:t>   As I come before You;</a:t>
            </a:r>
            <a:br>
              <a:rPr lang="en-US" dirty="0"/>
            </a:br>
            <a:r>
              <a:rPr lang="en-US" dirty="0"/>
              <a:t>  I bow down on my knees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00957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23BD-66F5-49DE-8BF7-1469E4F02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And I lift my hands to you Lord, I surrender;</a:t>
            </a:r>
            <a:br>
              <a:rPr lang="en-US" dirty="0"/>
            </a:br>
            <a:r>
              <a:rPr lang="en-US" dirty="0"/>
              <a:t>And I place my trust to you Lord, forever;</a:t>
            </a:r>
            <a:br>
              <a:rPr lang="en-US" dirty="0"/>
            </a:br>
            <a:r>
              <a:rPr lang="en-US" dirty="0"/>
              <a:t>Take me in Your arms;</a:t>
            </a:r>
            <a:br>
              <a:rPr lang="en-US" dirty="0"/>
            </a:br>
            <a:r>
              <a:rPr lang="en-US" dirty="0"/>
              <a:t>Take me in Your arms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48146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33B0F-FE5B-4AF5-A897-0AAF3C77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86378"/>
            <a:ext cx="8458200" cy="6266822"/>
          </a:xfrm>
        </p:spPr>
        <p:txBody>
          <a:bodyPr>
            <a:noAutofit/>
          </a:bodyPr>
          <a:lstStyle/>
          <a:p>
            <a:r>
              <a:rPr lang="en-US" sz="4000" dirty="0"/>
              <a:t>Bridge:</a:t>
            </a:r>
            <a:br>
              <a:rPr lang="en-US" sz="4000" dirty="0"/>
            </a:br>
            <a:r>
              <a:rPr lang="en-US" sz="4000" dirty="0"/>
              <a:t>Show me again how to love You;</a:t>
            </a:r>
            <a:br>
              <a:rPr lang="en-US" sz="4000" dirty="0"/>
            </a:br>
            <a:r>
              <a:rPr lang="en-US" sz="4000" dirty="0"/>
              <a:t>Teach me to just trust in You;</a:t>
            </a:r>
            <a:br>
              <a:rPr lang="en-US" sz="4000" dirty="0"/>
            </a:br>
            <a:r>
              <a:rPr lang="en-US" sz="4000" dirty="0"/>
              <a:t>Lord let Your grace fill my heart;</a:t>
            </a:r>
            <a:br>
              <a:rPr lang="en-US" sz="4000" dirty="0"/>
            </a:br>
            <a:r>
              <a:rPr lang="en-US" sz="4000" dirty="0"/>
              <a:t>And forever in my life be a part</a:t>
            </a:r>
            <a:br>
              <a:rPr lang="en-US" sz="4000" dirty="0"/>
            </a:br>
            <a:r>
              <a:rPr lang="en-US" sz="4000" dirty="0"/>
              <a:t>(Repeat 2X)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0737845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BCC8E-969E-4596-AA48-EAE52A294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r>
              <a:rPr lang="en-US" dirty="0"/>
              <a:t>And I lift my hands to You Lord, I surrender;</a:t>
            </a:r>
            <a:br>
              <a:rPr lang="en-US" dirty="0"/>
            </a:br>
            <a:r>
              <a:rPr lang="en-US" dirty="0"/>
              <a:t>And I place my trust to You Lord, Forever;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I lift my hands to You Lord, I surrender; </a:t>
            </a:r>
            <a:br>
              <a:rPr lang="en-US" dirty="0"/>
            </a:br>
            <a:r>
              <a:rPr lang="en-US" dirty="0"/>
              <a:t>And I place my trust to You Lord, Forever;</a:t>
            </a:r>
          </a:p>
        </p:txBody>
      </p:sp>
    </p:spTree>
    <p:extLst>
      <p:ext uri="{BB962C8B-B14F-4D97-AF65-F5344CB8AC3E}">
        <p14:creationId xmlns:p14="http://schemas.microsoft.com/office/powerpoint/2010/main" val="1107247616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358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IN YOUR ARMS JUEREN NABUA</vt:lpstr>
      <vt:lpstr>Verse I: Living in the dark; Broken and shattered;    Ready to give up; And accept defeat </vt:lpstr>
      <vt:lpstr>Verse II: But You’ve come to heal me; You’ve come to fill this empty heart;    As I come before You;   I bow down on my knees </vt:lpstr>
      <vt:lpstr>Chorus: And I lift my hands to you Lord, I surrender; And I place my trust to you Lord, forever; Take me in Your arms; Take me in Your arms </vt:lpstr>
      <vt:lpstr>Verse I: Living in the dark; Broken and shattered;    Ready to give up; And accept defeat </vt:lpstr>
      <vt:lpstr>Verse II: But You’ve come to heal me; You’ve come to fill this empty heart;    As I come before You;   I bow down on my knees </vt:lpstr>
      <vt:lpstr>Chorus: And I lift my hands to you Lord, I surrender; And I place my trust to you Lord, forever; Take me in Your arms; Take me in Your arms </vt:lpstr>
      <vt:lpstr>Bridge: Show me again how to love You; Teach me to just trust in You; Lord let Your grace fill my heart; And forever in my life be a part (Repeat 2X) </vt:lpstr>
      <vt:lpstr>Chorus: And I lift my hands to You Lord, I surrender; And I place my trust to You Lord, Forever;  And I lift my hands to You Lord, I surrender;  And I place my trust to You Lord, Forever;</vt:lpstr>
      <vt:lpstr>Take me in Your arms; Take me in Your arms;  Take me in Your arms; Take me in Your arms  Amen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147</cp:revision>
  <dcterms:created xsi:type="dcterms:W3CDTF">2013-08-06T21:21:49Z</dcterms:created>
  <dcterms:modified xsi:type="dcterms:W3CDTF">2023-09-23T22:25:02Z</dcterms:modified>
</cp:coreProperties>
</file>